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5119350" cy="10439400"/>
  <p:notesSz cx="9939338" cy="14368463"/>
  <p:defaultTextStyle>
    <a:defPPr>
      <a:defRPr lang="ja-JP"/>
    </a:defPPr>
    <a:lvl1pPr marL="0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1pPr>
    <a:lvl2pPr marL="696979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2pPr>
    <a:lvl3pPr marL="1393958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3pPr>
    <a:lvl4pPr marL="2090937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4pPr>
    <a:lvl5pPr marL="2787916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5pPr>
    <a:lvl6pPr marL="3484895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6pPr>
    <a:lvl7pPr marL="4181874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7pPr>
    <a:lvl8pPr marL="4878854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8pPr>
    <a:lvl9pPr marL="5575832" algn="l" defTabSz="1393958" rtl="0" eaLnBrk="1" latinLnBrk="0" hangingPunct="1">
      <a:defRPr kumimoji="1" sz="27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3" userDrawn="1">
          <p15:clr>
            <a:srgbClr val="A4A3A4"/>
          </p15:clr>
        </p15:guide>
        <p15:guide id="2" pos="4739" userDrawn="1">
          <p15:clr>
            <a:srgbClr val="A4A3A4"/>
          </p15:clr>
        </p15:guide>
        <p15:guide id="3" orient="horz" pos="975" userDrawn="1">
          <p15:clr>
            <a:srgbClr val="A4A3A4"/>
          </p15:clr>
        </p15:guide>
        <p15:guide id="4" orient="horz" pos="62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4660"/>
  </p:normalViewPr>
  <p:slideViewPr>
    <p:cSldViewPr showGuides="1">
      <p:cViewPr varScale="1">
        <p:scale>
          <a:sx n="50" d="100"/>
          <a:sy n="50" d="100"/>
        </p:scale>
        <p:origin x="1036" y="28"/>
      </p:cViewPr>
      <p:guideLst>
        <p:guide orient="horz" pos="2653"/>
        <p:guide pos="4739"/>
        <p:guide orient="horz" pos="975"/>
        <p:guide orient="horz" pos="6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3951" y="3242983"/>
            <a:ext cx="12851448" cy="223770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7903" y="5915660"/>
            <a:ext cx="10583545" cy="26678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45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18060"/>
            <a:ext cx="13607415" cy="17399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01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1529" y="418063"/>
            <a:ext cx="3401854" cy="8907321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55968" y="418063"/>
            <a:ext cx="9953572" cy="890732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58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18060"/>
            <a:ext cx="13607415" cy="17399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9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325" y="6708284"/>
            <a:ext cx="12851448" cy="2073381"/>
          </a:xfrm>
          <a:prstGeom prst="rect">
            <a:avLst/>
          </a:prstGeo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94325" y="4424664"/>
            <a:ext cx="12851448" cy="2283618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18060"/>
            <a:ext cx="13607415" cy="17399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55967" y="2435862"/>
            <a:ext cx="6677713" cy="6889521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685670" y="2435862"/>
            <a:ext cx="6677713" cy="6889521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8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18060"/>
            <a:ext cx="13607415" cy="1739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8" y="2336784"/>
            <a:ext cx="6680338" cy="97386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55968" y="3310644"/>
            <a:ext cx="6680338" cy="601473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680421" y="2336784"/>
            <a:ext cx="6682964" cy="97386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680421" y="3310644"/>
            <a:ext cx="6682964" cy="601473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24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18060"/>
            <a:ext cx="13607415" cy="17399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94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36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968" y="415643"/>
            <a:ext cx="4974163" cy="1768898"/>
          </a:xfrm>
          <a:prstGeom prst="rect">
            <a:avLst/>
          </a:prstGeo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11247" y="415645"/>
            <a:ext cx="8452137" cy="8909738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55968" y="2184543"/>
            <a:ext cx="4974163" cy="714084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3498" y="7307581"/>
            <a:ext cx="9071610" cy="862701"/>
          </a:xfrm>
          <a:prstGeom prst="rect">
            <a:avLst/>
          </a:prstGeo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63498" y="932780"/>
            <a:ext cx="9071610" cy="626364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63498" y="8170282"/>
            <a:ext cx="9071610" cy="1225179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7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55968" y="2435862"/>
            <a:ext cx="13607415" cy="6889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55968" y="9675780"/>
            <a:ext cx="352784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B3AB-909B-4A8C-9E86-94E6447073CE}" type="datetimeFigureOut">
              <a:rPr kumimoji="1" lang="ja-JP" altLang="en-US" smtClean="0"/>
              <a:t>2020/10/13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165778" y="9675780"/>
            <a:ext cx="478779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835534" y="9675780"/>
            <a:ext cx="352784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DAFD-B1E8-427E-A062-067FD76ED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タイトル プレースホルダー 1">
            <a:extLst>
              <a:ext uri="{FF2B5EF4-FFF2-40B4-BE49-F238E27FC236}">
                <a16:creationId xmlns:a16="http://schemas.microsoft.com/office/drawing/2014/main" id="{69B5FFAC-3F58-4CEB-AC18-7CA64882D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17" y="418060"/>
            <a:ext cx="12560690" cy="1739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9299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7">
            <a:extLst>
              <a:ext uri="{FF2B5EF4-FFF2-40B4-BE49-F238E27FC236}">
                <a16:creationId xmlns:a16="http://schemas.microsoft.com/office/drawing/2014/main" id="{1AF6B9E2-0CED-4553-8649-6B2089021732}"/>
              </a:ext>
            </a:extLst>
          </p:cNvPr>
          <p:cNvSpPr txBox="1"/>
          <p:nvPr/>
        </p:nvSpPr>
        <p:spPr>
          <a:xfrm>
            <a:off x="960096" y="827212"/>
            <a:ext cx="132055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0" b="1" dirty="0"/>
              <a:t>来場者情報</a:t>
            </a:r>
            <a:r>
              <a:rPr lang="ja-JP" altLang="en-US" sz="8000" b="1" dirty="0" smtClean="0"/>
              <a:t>を</a:t>
            </a:r>
            <a:r>
              <a:rPr lang="ja-JP" altLang="en-US" sz="8000" b="1" dirty="0"/>
              <a:t>登録</a:t>
            </a:r>
            <a:r>
              <a:rPr lang="ja-JP" altLang="en-US" sz="8000" b="1" dirty="0" smtClean="0"/>
              <a:t>して</a:t>
            </a:r>
            <a:r>
              <a:rPr lang="ja-JP" altLang="en-US" sz="8000" b="1" dirty="0"/>
              <a:t>ください</a:t>
            </a:r>
            <a:endParaRPr lang="en-US" altLang="ja-JP" sz="8000" b="1" dirty="0"/>
          </a:p>
          <a:p>
            <a:pPr algn="ctr"/>
            <a:endParaRPr lang="ja-JP" altLang="en-US" sz="600" b="1" dirty="0"/>
          </a:p>
        </p:txBody>
      </p:sp>
      <p:sp>
        <p:nvSpPr>
          <p:cNvPr id="6" name="テキスト ボックス 7">
            <a:extLst>
              <a:ext uri="{FF2B5EF4-FFF2-40B4-BE49-F238E27FC236}">
                <a16:creationId xmlns:a16="http://schemas.microsoft.com/office/drawing/2014/main" id="{1AF6B9E2-0CED-4553-8649-6B2089021732}"/>
              </a:ext>
            </a:extLst>
          </p:cNvPr>
          <p:cNvSpPr txBox="1"/>
          <p:nvPr/>
        </p:nvSpPr>
        <p:spPr>
          <a:xfrm>
            <a:off x="154299" y="8132829"/>
            <a:ext cx="149764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400" b="1" dirty="0" smtClean="0"/>
              <a:t>※QR</a:t>
            </a:r>
            <a:r>
              <a:rPr lang="ja-JP" altLang="en-US" sz="4400" b="1" dirty="0" smtClean="0"/>
              <a:t>コード非対応の場合は</a:t>
            </a:r>
            <a:endParaRPr lang="en-US" altLang="ja-JP" sz="4400" b="1" dirty="0" smtClean="0"/>
          </a:p>
          <a:p>
            <a:pPr algn="ctr"/>
            <a:r>
              <a:rPr lang="ja-JP" altLang="en-US" sz="4400" b="1" dirty="0" smtClean="0"/>
              <a:t>手書きフォーマットにてご登録をお願いいたします</a:t>
            </a:r>
            <a:endParaRPr lang="en-US" altLang="ja-JP" sz="4400" b="1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38" y="2123356"/>
            <a:ext cx="5580619" cy="558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BB8E5E0-1C6A-4E57-99E0-3FC17625D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251" y="2046337"/>
            <a:ext cx="7974886" cy="788982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76A6B1D-B2EC-4766-80AA-7C3219278985}"/>
              </a:ext>
            </a:extLst>
          </p:cNvPr>
          <p:cNvSpPr txBox="1"/>
          <p:nvPr/>
        </p:nvSpPr>
        <p:spPr>
          <a:xfrm>
            <a:off x="-217189" y="611188"/>
            <a:ext cx="15553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600" b="1" u="sng" dirty="0"/>
              <a:t>前後左右</a:t>
            </a:r>
            <a:r>
              <a:rPr lang="en-US" altLang="ja-JP" sz="6600" b="1" dirty="0"/>
              <a:t>1</a:t>
            </a:r>
            <a:r>
              <a:rPr lang="ja-JP" altLang="en-US" sz="6600" b="1" dirty="0"/>
              <a:t>席ずつ空けてご着席ください</a:t>
            </a:r>
          </a:p>
        </p:txBody>
      </p:sp>
    </p:spTree>
    <p:extLst>
      <p:ext uri="{BB962C8B-B14F-4D97-AF65-F5344CB8AC3E}">
        <p14:creationId xmlns:p14="http://schemas.microsoft.com/office/powerpoint/2010/main" val="234375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26D6D9-9A55-4959-9B13-F606F3E79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675" y="1912958"/>
            <a:ext cx="7974000" cy="7888948"/>
          </a:xfrm>
          <a:prstGeom prst="rect">
            <a:avLst/>
          </a:prstGeom>
        </p:spPr>
      </p:pic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3724E092-B688-4772-B8C1-8E335C63FC96}"/>
              </a:ext>
            </a:extLst>
          </p:cNvPr>
          <p:cNvSpPr txBox="1"/>
          <p:nvPr/>
        </p:nvSpPr>
        <p:spPr>
          <a:xfrm>
            <a:off x="-352204" y="683196"/>
            <a:ext cx="15823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800" b="1" dirty="0"/>
              <a:t>会場内ではマスクを着用し、咳エチケットにご配慮ください</a:t>
            </a:r>
          </a:p>
        </p:txBody>
      </p:sp>
    </p:spTree>
    <p:extLst>
      <p:ext uri="{BB962C8B-B14F-4D97-AF65-F5344CB8AC3E}">
        <p14:creationId xmlns:p14="http://schemas.microsoft.com/office/powerpoint/2010/main" val="286537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E498C9-F8B4-4BA1-9969-E961A8E4EFFA}"/>
              </a:ext>
            </a:extLst>
          </p:cNvPr>
          <p:cNvSpPr txBox="1"/>
          <p:nvPr/>
        </p:nvSpPr>
        <p:spPr>
          <a:xfrm>
            <a:off x="0" y="2159360"/>
            <a:ext cx="1511935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7800" b="1" dirty="0"/>
              <a:t>ここ</a:t>
            </a:r>
            <a:r>
              <a:rPr lang="ja-JP" altLang="en-US" sz="7800" b="1" dirty="0" smtClean="0"/>
              <a:t>は</a:t>
            </a:r>
            <a:endParaRPr lang="en-US" altLang="ja-JP" sz="7800" b="1" dirty="0" smtClean="0"/>
          </a:p>
          <a:p>
            <a:pPr algn="ctr"/>
            <a:r>
              <a:rPr lang="ja-JP" altLang="en-US" sz="11500" b="1" dirty="0" smtClean="0">
                <a:solidFill>
                  <a:srgbClr val="FF0000"/>
                </a:solidFill>
              </a:rPr>
              <a:t>メイン</a:t>
            </a:r>
            <a:r>
              <a:rPr lang="en-US" altLang="ja-JP" sz="11500" b="1" dirty="0">
                <a:solidFill>
                  <a:srgbClr val="FF0000"/>
                </a:solidFill>
              </a:rPr>
              <a:t> </a:t>
            </a:r>
            <a:r>
              <a:rPr lang="en-US" altLang="ja-JP" sz="11500" b="1" dirty="0" smtClean="0">
                <a:solidFill>
                  <a:srgbClr val="FF0000"/>
                </a:solidFill>
              </a:rPr>
              <a:t>Y</a:t>
            </a:r>
            <a:r>
              <a:rPr lang="ja-JP" altLang="en-US" sz="780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7800" b="1" dirty="0" smtClean="0"/>
              <a:t>です</a:t>
            </a:r>
          </a:p>
          <a:p>
            <a:pPr algn="ctr"/>
            <a:r>
              <a:rPr lang="en-US" altLang="ja-JP" sz="7200" b="1" dirty="0" smtClean="0"/>
              <a:t>※</a:t>
            </a:r>
            <a:r>
              <a:rPr lang="ja-JP" altLang="en-US" sz="7200" b="1" dirty="0"/>
              <a:t>来場者情報「観戦エリア」に</a:t>
            </a:r>
            <a:endParaRPr lang="en-US" altLang="ja-JP" sz="7200" b="1" dirty="0"/>
          </a:p>
          <a:p>
            <a:pPr algn="ctr"/>
            <a:r>
              <a:rPr lang="ja-JP" altLang="en-US" sz="7200" b="1" dirty="0"/>
              <a:t>ご記入ください</a:t>
            </a:r>
          </a:p>
        </p:txBody>
      </p:sp>
    </p:spTree>
    <p:extLst>
      <p:ext uri="{BB962C8B-B14F-4D97-AF65-F5344CB8AC3E}">
        <p14:creationId xmlns:p14="http://schemas.microsoft.com/office/powerpoint/2010/main" val="779743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46</Words>
  <Application>Microsoft Office PowerPoint</Application>
  <PresentationFormat>ユーザー設定</PresentationFormat>
  <Paragraphs>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手戸 隆聡</dc:creator>
  <cp:lastModifiedBy>松尾 良子</cp:lastModifiedBy>
  <cp:revision>63</cp:revision>
  <cp:lastPrinted>2020-08-13T03:52:09Z</cp:lastPrinted>
  <dcterms:created xsi:type="dcterms:W3CDTF">2017-12-28T07:41:24Z</dcterms:created>
  <dcterms:modified xsi:type="dcterms:W3CDTF">2020-10-13T02:54:13Z</dcterms:modified>
</cp:coreProperties>
</file>